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Revising Essay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skills</a:t>
            </a:r>
            <a:b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Sentence skills mean that you do not have spelling mistakes and grammatical mistakes. So, your essay seems to be consistent.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After writing your essay, you have to revise it carefully.  These mean that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you'll review how to edit a paper for mistakes in grammar, punctuation, and spelling.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 strategies will help you to revise your sentences effectively: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parallelism.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specific words.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active verbs.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concise words.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Parallelism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Words in a pair or a series should have parallel structure. By balancing the items in a pair or a series so that they have the same kind of structure, you will make the sentence clearer and easier to read.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My job includes checking the inventory, initialing the orders, and calling the suppliers.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examples see page 23.</a:t>
            </a: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Consistency with Verbs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Do not shift verb tenses unnecessarily. If you begin writing a paper in the present tense, do not shift suddenly to the past.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</a:rPr>
              <a:t>For example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Jean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punches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down the risen yeast dough in the bowl. Then she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dumps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 onto the floured worktable and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kneads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 into a smooth, shiny ball. For more examples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see page 24.</a:t>
            </a:r>
            <a:endParaRPr lang="en-US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240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Revising Essay Sentence skills </vt:lpstr>
      <vt:lpstr>Sentence Skills</vt:lpstr>
      <vt:lpstr>Parallelism</vt:lpstr>
      <vt:lpstr>Consistency with Verbs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12</cp:revision>
  <dcterms:created xsi:type="dcterms:W3CDTF">2020-03-18T12:46:15Z</dcterms:created>
  <dcterms:modified xsi:type="dcterms:W3CDTF">2020-03-19T14:17:05Z</dcterms:modified>
</cp:coreProperties>
</file>